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306" r:id="rId11"/>
    <p:sldId id="307" r:id="rId12"/>
    <p:sldId id="308" r:id="rId13"/>
    <p:sldId id="266" r:id="rId14"/>
    <p:sldId id="267" r:id="rId15"/>
    <p:sldId id="304" r:id="rId16"/>
    <p:sldId id="269" r:id="rId17"/>
    <p:sldId id="270" r:id="rId18"/>
    <p:sldId id="271" r:id="rId19"/>
    <p:sldId id="273" r:id="rId20"/>
    <p:sldId id="272" r:id="rId21"/>
    <p:sldId id="300" r:id="rId22"/>
    <p:sldId id="275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5" r:id="rId36"/>
    <p:sldId id="299" r:id="rId37"/>
    <p:sldId id="291" r:id="rId38"/>
    <p:sldId id="293" r:id="rId39"/>
    <p:sldId id="294" r:id="rId40"/>
    <p:sldId id="297" r:id="rId41"/>
    <p:sldId id="298" r:id="rId42"/>
    <p:sldId id="301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747" autoAdjust="0"/>
  </p:normalViewPr>
  <p:slideViewPr>
    <p:cSldViewPr>
      <p:cViewPr varScale="1">
        <p:scale>
          <a:sx n="75" d="100"/>
          <a:sy n="75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6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16117-B1E1-44B4-9129-3F4B9901AD30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2BC43-DFB9-40C4-9615-E9001E2373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40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2BC43-DFB9-40C4-9615-E9001E2373A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31.8.2015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BnfxVrxQ9M&amp;feature=youtu.b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JTVWcOrUH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Středisko volného času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4437112"/>
            <a:ext cx="3744416" cy="1215426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latin typeface="+mj-lt"/>
              </a:rPr>
              <a:t>Školní rok 2015 - 2016</a:t>
            </a:r>
            <a:endParaRPr lang="cs-CZ" sz="4400" b="1" dirty="0">
              <a:latin typeface="+mj-lt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9728" indent="0"/>
            <a:r>
              <a:rPr lang="cs-CZ" dirty="0"/>
              <a:t>Kondiční cvičení – ABY TĚLO </a:t>
            </a:r>
            <a:r>
              <a:rPr lang="cs-CZ" dirty="0" smtClean="0"/>
              <a:t>NEBOLELO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b="1" dirty="0" smtClean="0"/>
          </a:p>
          <a:p>
            <a:r>
              <a:rPr lang="cs-CZ" dirty="0" smtClean="0"/>
              <a:t>Všechna nabízená cvičení </a:t>
            </a:r>
            <a:r>
              <a:rPr lang="cs-CZ" dirty="0"/>
              <a:t>budou probíhat na žíněnce „</a:t>
            </a:r>
            <a:r>
              <a:rPr lang="cs-CZ" dirty="0" err="1"/>
              <a:t>Tatami</a:t>
            </a:r>
            <a:r>
              <a:rPr lang="cs-CZ" dirty="0"/>
              <a:t>“ v malé tělocvičně „Judo sálu“ ZŠ a povede je trenér juda</a:t>
            </a:r>
            <a:r>
              <a:rPr lang="cs-CZ" dirty="0" smtClean="0"/>
              <a:t>!</a:t>
            </a:r>
          </a:p>
          <a:p>
            <a:r>
              <a:rPr lang="cs-CZ" dirty="0" smtClean="0"/>
              <a:t>Spolupráce </a:t>
            </a:r>
            <a:r>
              <a:rPr lang="cs-CZ" dirty="0"/>
              <a:t>se sportovním klubem Judo Olomouc</a:t>
            </a:r>
          </a:p>
          <a:p>
            <a:pPr marL="109728" indent="0">
              <a:buNone/>
            </a:pPr>
            <a:endParaRPr lang="cs-CZ" b="1" dirty="0" smtClean="0"/>
          </a:p>
          <a:p>
            <a:r>
              <a:rPr lang="cs-CZ" b="1" dirty="0" smtClean="0"/>
              <a:t>„</a:t>
            </a:r>
            <a:r>
              <a:rPr lang="cs-CZ" b="1" dirty="0"/>
              <a:t>Cvičení dětí s rodiči</a:t>
            </a:r>
            <a:r>
              <a:rPr lang="cs-CZ" b="1" dirty="0" smtClean="0"/>
              <a:t>“ - </a:t>
            </a:r>
            <a:r>
              <a:rPr lang="cs-CZ" dirty="0"/>
              <a:t>Cvičení je zaměřeno na rozvoj pohybových schopností a obratnosti dětí, získání dobrého vztahu k pohybu i ke škole J s úsměvem! Rodiče se aktivně zapojí do cvičení, her a tím si zlepší a utuží své fyzické i psychické </a:t>
            </a:r>
            <a:r>
              <a:rPr lang="cs-CZ" dirty="0" smtClean="0"/>
              <a:t>schopnosti!</a:t>
            </a:r>
          </a:p>
          <a:p>
            <a:r>
              <a:rPr lang="cs-CZ" dirty="0" smtClean="0"/>
              <a:t>Časová dotace: 1x týdně 60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97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Kondiční cvičení – ABY TĚLO NEBOLELO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„Dospělých“</a:t>
            </a:r>
            <a:r>
              <a:rPr lang="cs-CZ" dirty="0"/>
              <a:t> </a:t>
            </a:r>
            <a:r>
              <a:rPr lang="cs-CZ" dirty="0" smtClean="0"/>
              <a:t>- Cvičení </a:t>
            </a:r>
            <a:r>
              <a:rPr lang="cs-CZ" dirty="0"/>
              <a:t>je zaměřeno na zlepšení fyzické i psychické kondice, pohybových schopností. Připomenout si pohybem, to co jsme často odložili jako nepodstatné a přiměřeným způsobem dát možnost příjemného emočního prožitku J, kompenzovat zátěž, psychické napětí a zapomenout na starosti a stresy, které nám každodenní běh života přináší</a:t>
            </a:r>
            <a:r>
              <a:rPr lang="cs-CZ" dirty="0" smtClean="0"/>
              <a:t>!</a:t>
            </a:r>
          </a:p>
          <a:p>
            <a:r>
              <a:rPr lang="cs-CZ" dirty="0" smtClean="0"/>
              <a:t>Časová dotace: 1x týdně 90 minut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98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Kondiční cvičení – ABY TĚLO NEBOLELO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„Seniorů“</a:t>
            </a:r>
            <a:r>
              <a:rPr lang="cs-CZ" dirty="0"/>
              <a:t> </a:t>
            </a:r>
            <a:r>
              <a:rPr lang="cs-CZ" dirty="0" smtClean="0"/>
              <a:t> - </a:t>
            </a:r>
            <a:r>
              <a:rPr lang="cs-CZ" dirty="0"/>
              <a:t>Cvičení je zaměřeno na rozvoj pohybových schopností vhodným cvičením, připomenutí toho co jsme již odložili jako nepodstatné a každému dát možnost příjemného emočního prožitku J! Pokusit se zapomenout na to, že nás všechno bolí, že „už to není, co to bývávalo“, kompenzovat radostí z pohybu stresy, které nám každodenní běh života přináší</a:t>
            </a:r>
            <a:r>
              <a:rPr lang="cs-CZ" dirty="0" smtClean="0"/>
              <a:t>!</a:t>
            </a:r>
          </a:p>
          <a:p>
            <a:r>
              <a:rPr lang="cs-CZ" dirty="0" smtClean="0"/>
              <a:t>Časová dotace: 1x týdně 90 minut</a:t>
            </a:r>
          </a:p>
          <a:p>
            <a:r>
              <a:rPr lang="cs-CZ" b="1" dirty="0"/>
              <a:t>„Žáků 1. a 2. tříd“ </a:t>
            </a:r>
            <a:r>
              <a:rPr lang="cs-CZ" b="1" dirty="0" smtClean="0"/>
              <a:t>– </a:t>
            </a:r>
            <a:r>
              <a:rPr lang="cs-CZ" dirty="0" smtClean="0"/>
              <a:t>Časová dotace: 1x týdně 60 minut</a:t>
            </a:r>
            <a:endParaRPr lang="cs-CZ" dirty="0"/>
          </a:p>
          <a:p>
            <a:r>
              <a:rPr lang="cs-CZ" b="1" dirty="0"/>
              <a:t>„Žáků 3. až 5. tříd</a:t>
            </a:r>
            <a:r>
              <a:rPr lang="cs-CZ" b="1" dirty="0" smtClean="0"/>
              <a:t>“ – </a:t>
            </a:r>
            <a:r>
              <a:rPr lang="cs-CZ" dirty="0" smtClean="0"/>
              <a:t>Časová dotace: 1x týdně 60 minut </a:t>
            </a:r>
          </a:p>
          <a:p>
            <a:r>
              <a:rPr lang="cs-CZ" smtClean="0"/>
              <a:t>Pololetní zápisné: 500,- Kč</a:t>
            </a:r>
            <a:endParaRPr lang="cs-CZ" dirty="0" smtClean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0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Škola J.A.K Jolča\Judo\DSCN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668344" cy="57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SURVIVOR CAMP (od 8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Základy přežití v přírodních podmínkách (oblečení, výstroj a vybavení jednotlivce pro pobyt v přírodě</a:t>
            </a:r>
          </a:p>
          <a:p>
            <a:r>
              <a:rPr lang="cs-CZ" dirty="0" smtClean="0"/>
              <a:t>Základy přenocování v přírodě, oheň, strava, voda, přesuny v terénu, signalizace, základy první pomoci, předpověď počasí v přírodě, základy sebeobrany).</a:t>
            </a:r>
          </a:p>
          <a:p>
            <a:r>
              <a:rPr lang="cs-CZ" dirty="0" smtClean="0"/>
              <a:t>Kroužek bude probíhat v učebně (teoretická příprava), tělocvičně (sebeobrana), v přírodě (praktické dovednosti).</a:t>
            </a:r>
          </a:p>
          <a:p>
            <a:r>
              <a:rPr lang="cs-CZ" dirty="0" smtClean="0"/>
              <a:t>Časová dotace:  1x týdně 2 hodiny</a:t>
            </a:r>
          </a:p>
          <a:p>
            <a:r>
              <a:rPr lang="cs-CZ" dirty="0"/>
              <a:t>Pololetní zápisné: </a:t>
            </a:r>
            <a:r>
              <a:rPr lang="cs-CZ" dirty="0" smtClean="0"/>
              <a:t>700</a:t>
            </a:r>
            <a:r>
              <a:rPr lang="cs-CZ" dirty="0"/>
              <a:t>,- Kč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Škola J.A.K Jolča\Survivol výlet\P6072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5" y="836712"/>
            <a:ext cx="7454981" cy="5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5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Turistický – Mladý cestovatel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(Od 6 - 10 let)</a:t>
            </a:r>
          </a:p>
          <a:p>
            <a:r>
              <a:rPr lang="cs-CZ" dirty="0" smtClean="0"/>
              <a:t>Kroužek, který je určen všem, kteří mají chuť ,,potrápit“ nožky, poznávat krásy našeho kraje, a něco nového se dozvědět. </a:t>
            </a:r>
          </a:p>
          <a:p>
            <a:r>
              <a:rPr lang="cs-CZ" dirty="0" smtClean="0"/>
              <a:t>Cílem je přivést děti k jinému druhu pohybu, lásce k přírodě, rozvíjet komunikaci, samostatnost a zároveň spolupráci a vzájemnou pomoc. </a:t>
            </a:r>
          </a:p>
          <a:p>
            <a:r>
              <a:rPr lang="cs-CZ" dirty="0" smtClean="0"/>
              <a:t>Děti se naučí základům orientace v mapě a terénu, pohybu po turistických značkách, zvládnou naplánovat společný výlet. </a:t>
            </a:r>
          </a:p>
          <a:p>
            <a:r>
              <a:rPr lang="cs-CZ" dirty="0" smtClean="0"/>
              <a:t>Časová dotace: jednou měsíčně (v sobotu nebo neděli) </a:t>
            </a:r>
          </a:p>
          <a:p>
            <a:r>
              <a:rPr lang="cs-CZ" dirty="0"/>
              <a:t>Pololetní zápisné: 600,- Kč</a:t>
            </a:r>
          </a:p>
          <a:p>
            <a:pPr marL="109728" indent="0">
              <a:buNone/>
            </a:pPr>
            <a:r>
              <a:rPr lang="cs-CZ" dirty="0" smtClean="0"/>
              <a:t>                             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N0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6977427" cy="523307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 smtClean="0"/>
              <a:t>Taneční školička - Veveřičky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(od 3 - 6 let)</a:t>
            </a:r>
          </a:p>
          <a:p>
            <a:r>
              <a:rPr lang="cs-CZ" dirty="0" smtClean="0"/>
              <a:t>Kroužek bude zaměřen na  taneční, pohybové a herní aktivity. Půjde o jednoduché tanečky a sestavy, lidové písně, tance a různé pohybové hry. </a:t>
            </a:r>
          </a:p>
          <a:p>
            <a:r>
              <a:rPr lang="cs-CZ" dirty="0" smtClean="0"/>
              <a:t>Součástí hodiny bude i závěrečná relaxace.</a:t>
            </a:r>
          </a:p>
          <a:p>
            <a:r>
              <a:rPr lang="cs-CZ" dirty="0" smtClean="0"/>
              <a:t>Cílem je naučit děti správnému držení těla a koordinaci pohybů, naučit je vnímat hudbu a rytmus,  rozeznávat melodie, spolupracovat při hrách s ostatními dětmi, rozvíjet osobnost. </a:t>
            </a:r>
          </a:p>
          <a:p>
            <a:r>
              <a:rPr lang="cs-CZ" dirty="0" smtClean="0"/>
              <a:t>Výsledky aktivit mohou rodiče zhlédnout při různých vystoupeních během roku.</a:t>
            </a:r>
          </a:p>
          <a:p>
            <a:r>
              <a:rPr lang="cs-CZ" dirty="0" smtClean="0"/>
              <a:t>Časová dotace:  2x týdně 45 minut</a:t>
            </a:r>
          </a:p>
          <a:p>
            <a:r>
              <a:rPr lang="cs-CZ" dirty="0"/>
              <a:t>Pololetní zápisné: 600,- Kč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_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7552542" cy="501704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Nabídka zájmových kroužků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b="1" dirty="0" smtClean="0"/>
              <a:t>1) Sportovní oddělení</a:t>
            </a:r>
          </a:p>
          <a:p>
            <a:r>
              <a:rPr lang="cs-CZ" dirty="0" smtClean="0"/>
              <a:t>Kondiční cvičení  ABY TĚLO NEBOLELO</a:t>
            </a:r>
          </a:p>
          <a:p>
            <a:r>
              <a:rPr lang="cs-CZ" dirty="0" smtClean="0"/>
              <a:t>Fotbal</a:t>
            </a:r>
          </a:p>
          <a:p>
            <a:r>
              <a:rPr lang="cs-CZ" dirty="0" smtClean="0"/>
              <a:t>Judo</a:t>
            </a:r>
          </a:p>
          <a:p>
            <a:r>
              <a:rPr lang="cs-CZ" dirty="0" smtClean="0"/>
              <a:t>SURVIVOR CAMP</a:t>
            </a:r>
          </a:p>
          <a:p>
            <a:r>
              <a:rPr lang="cs-CZ" dirty="0" smtClean="0"/>
              <a:t>Turistický – MLADÝ CESTOVATEL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24" y="4869160"/>
            <a:ext cx="216000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 smtClean="0"/>
              <a:t>Bludičky (od 6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71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Kroužek nabízí rozšiřování základních pohybových dovedností a návyků. </a:t>
            </a:r>
          </a:p>
          <a:p>
            <a:r>
              <a:rPr lang="cs-CZ" dirty="0" smtClean="0"/>
              <a:t>Cílem je rozvíjet schopnost spojení pohybu s hudbou, baletní průpravu a taneční improvizaci, správné držení těla, týmovou spolupráci. </a:t>
            </a:r>
          </a:p>
          <a:p>
            <a:r>
              <a:rPr lang="cs-CZ" dirty="0" smtClean="0"/>
              <a:t>Pohybové aktivity jsou doplněny o základy cvičení s míčem, švihadlem, závojem a cvičení na nářadí (hrazda, koza, kruhy). </a:t>
            </a:r>
          </a:p>
          <a:p>
            <a:r>
              <a:rPr lang="cs-CZ" dirty="0" smtClean="0"/>
              <a:t>Výsledkem aktivit bude secvičení parketové choreografie s prvky akrobacie.</a:t>
            </a:r>
          </a:p>
          <a:p>
            <a:r>
              <a:rPr lang="cs-CZ" dirty="0" smtClean="0"/>
              <a:t>Časová dotace: 2x týdně 90 minut</a:t>
            </a:r>
          </a:p>
          <a:p>
            <a:r>
              <a:rPr lang="cs-CZ" dirty="0"/>
              <a:t>Pololetní zápisné: </a:t>
            </a:r>
            <a:r>
              <a:rPr lang="cs-CZ" dirty="0" smtClean="0"/>
              <a:t>700</a:t>
            </a:r>
            <a:r>
              <a:rPr lang="cs-CZ" dirty="0"/>
              <a:t>,- Kč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0150521_161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072989" cy="6168752"/>
          </a:xfrm>
        </p:spPr>
      </p:pic>
      <p:pic>
        <p:nvPicPr>
          <p:cNvPr id="5" name="Obrázek 4" descr="20150521_162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562847"/>
            <a:ext cx="4427984" cy="619441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Taneční aerobik- přípravka (od 5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Kroužek nabízí základní gymnastickou a atletickou průpravu, práci s hudbou, prostor pro rozvoj individuálních tanečních schopností. </a:t>
            </a:r>
          </a:p>
          <a:p>
            <a:r>
              <a:rPr lang="cs-CZ" dirty="0" smtClean="0"/>
              <a:t>Cílem je rozvoj koordinace pohybů, zvýšení flexibility, síly, dynamiky a kondice. Je přípravou pro kroužek taneční aerobic – „Smile“.</a:t>
            </a:r>
          </a:p>
          <a:p>
            <a:r>
              <a:rPr lang="cs-CZ" dirty="0" smtClean="0"/>
              <a:t>Časová dotace: 1x týdně 60 minut</a:t>
            </a:r>
          </a:p>
          <a:p>
            <a:r>
              <a:rPr lang="cs-CZ" dirty="0"/>
              <a:t>Pololetní zápisné: </a:t>
            </a:r>
            <a:r>
              <a:rPr lang="cs-CZ" dirty="0" smtClean="0"/>
              <a:t>500</a:t>
            </a:r>
            <a:r>
              <a:rPr lang="cs-CZ" dirty="0"/>
              <a:t>,- Kč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Taneční aerobik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„Smile“ – mladší (6 - 8let)</a:t>
            </a:r>
            <a:endParaRPr lang="cs-CZ" dirty="0" smtClean="0"/>
          </a:p>
          <a:p>
            <a:r>
              <a:rPr lang="cs-CZ" b="1" dirty="0" smtClean="0"/>
              <a:t>„Smile“ – starší (od 8let)</a:t>
            </a:r>
            <a:endParaRPr lang="cs-CZ" dirty="0" smtClean="0"/>
          </a:p>
          <a:p>
            <a:r>
              <a:rPr lang="cs-CZ" dirty="0" smtClean="0"/>
              <a:t>Kroužek navazuje na získané pohybové a taneční dovednosti z přípravky.  </a:t>
            </a:r>
          </a:p>
          <a:p>
            <a:r>
              <a:rPr lang="cs-CZ" dirty="0" smtClean="0"/>
              <a:t>Aktivity jsou zaměřeny na rozšíření koordinace pohybu s hudbou a zvýšení pohybového rozsahu.</a:t>
            </a:r>
          </a:p>
          <a:p>
            <a:r>
              <a:rPr lang="cs-CZ" dirty="0" smtClean="0"/>
              <a:t>Účastní se soutěží a veřejných vystoupení.</a:t>
            </a:r>
          </a:p>
          <a:p>
            <a:r>
              <a:rPr lang="cs-CZ" dirty="0" smtClean="0"/>
              <a:t>Časová dotace: 2x týdně 90 minut ml.</a:t>
            </a:r>
          </a:p>
          <a:p>
            <a:pPr>
              <a:buNone/>
            </a:pPr>
            <a:r>
              <a:rPr lang="cs-CZ" dirty="0" smtClean="0"/>
              <a:t>                               2x týdně 120 minut st.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outez_br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6977427" cy="523307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na </a:t>
            </a:r>
            <a:r>
              <a:rPr lang="cs-CZ" dirty="0" err="1" smtClean="0"/>
              <a:t>keyboard</a:t>
            </a:r>
            <a:r>
              <a:rPr lang="cs-CZ" dirty="0" smtClean="0"/>
              <a:t> (od 6 -18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Keyboard</a:t>
            </a:r>
            <a:r>
              <a:rPr lang="cs-CZ" dirty="0" smtClean="0"/>
              <a:t> je víceúčelový hudební nástroj, na němž lze uplatnit prvky klavírní a varhanní hry. </a:t>
            </a:r>
          </a:p>
          <a:p>
            <a:r>
              <a:rPr lang="cs-CZ" dirty="0" smtClean="0"/>
              <a:t>Používá se jako samostatný sólový nástroj, součást orchestru nebo při hudebních a pěveckých doprovodech.</a:t>
            </a:r>
          </a:p>
          <a:p>
            <a:r>
              <a:rPr lang="cs-CZ" dirty="0" smtClean="0"/>
              <a:t>Cílem výuky hry na </a:t>
            </a:r>
            <a:r>
              <a:rPr lang="cs-CZ" dirty="0" err="1" smtClean="0"/>
              <a:t>keyboard</a:t>
            </a:r>
            <a:r>
              <a:rPr lang="cs-CZ" dirty="0" smtClean="0"/>
              <a:t> je rozvoj hudebnosti, estetického cítění a tvořivé činnosti. </a:t>
            </a:r>
          </a:p>
          <a:p>
            <a:r>
              <a:rPr lang="cs-CZ" dirty="0" smtClean="0"/>
              <a:t>Časová dotace:  1x týdně hodina (45 minut)</a:t>
            </a:r>
          </a:p>
          <a:p>
            <a:r>
              <a:rPr lang="cs-CZ" dirty="0"/>
              <a:t>Pololetní zápisné: </a:t>
            </a:r>
            <a:r>
              <a:rPr lang="cs-CZ" dirty="0" smtClean="0"/>
              <a:t>900</a:t>
            </a:r>
            <a:r>
              <a:rPr lang="cs-CZ" dirty="0"/>
              <a:t>,- Kč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_0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704856" cy="530507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Přípravná hudební výchova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(od 5 - 6 let)</a:t>
            </a:r>
          </a:p>
          <a:p>
            <a:r>
              <a:rPr lang="cs-CZ" dirty="0" smtClean="0"/>
              <a:t>Cílem je hravou formou (intonační, rytmické, sluchové cvičení a hry), rozvíjet hudebnost, rytmické, metrické a tempové cítění, hudební paměť.</a:t>
            </a:r>
          </a:p>
          <a:p>
            <a:r>
              <a:rPr lang="cs-CZ" dirty="0" smtClean="0"/>
              <a:t>Kroužek probíhá v kolektivu dětí z MŠ.</a:t>
            </a:r>
          </a:p>
          <a:p>
            <a:r>
              <a:rPr lang="cs-CZ" dirty="0" smtClean="0"/>
              <a:t>Časová dotace: 1x týdně 60 minut</a:t>
            </a:r>
          </a:p>
          <a:p>
            <a:r>
              <a:rPr lang="cs-CZ" dirty="0"/>
              <a:t>Pololetní zápisné: </a:t>
            </a:r>
            <a:r>
              <a:rPr lang="cs-CZ" dirty="0" smtClean="0"/>
              <a:t>500</a:t>
            </a:r>
            <a:r>
              <a:rPr lang="cs-CZ" dirty="0"/>
              <a:t>,- Kč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cs-CZ" dirty="0" smtClean="0"/>
              <a:t>Dramatický – BYLO, NEBYLO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9685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(od 8 let)</a:t>
            </a:r>
          </a:p>
          <a:p>
            <a:r>
              <a:rPr lang="cs-CZ" dirty="0" smtClean="0"/>
              <a:t>Při práci v dramatickém kroužku by děti měly hravou formou všestranně rozvíjet svou osobnost, nejedná se tedy pouze o "hraní divadla", ale snažíme se o rozvoj muzikálnosti, rytmu, pohybové složky, prožívání sebe sama a svých pocitů, vztahů s ostatními, "vyzkoušení si" různých rolí a situací, vcítění se, napodobení. </a:t>
            </a:r>
          </a:p>
          <a:p>
            <a:r>
              <a:rPr lang="cs-CZ" dirty="0" smtClean="0"/>
              <a:t>Časová dotace: 1x týdně 90 minut </a:t>
            </a:r>
          </a:p>
          <a:p>
            <a:r>
              <a:rPr lang="cs-CZ" dirty="0"/>
              <a:t>Pololetní zápisné: </a:t>
            </a:r>
            <a:r>
              <a:rPr lang="cs-CZ" dirty="0" smtClean="0"/>
              <a:t>500</a:t>
            </a:r>
            <a:r>
              <a:rPr lang="cs-CZ" dirty="0"/>
              <a:t>,- </a:t>
            </a:r>
            <a:r>
              <a:rPr lang="cs-CZ" dirty="0" smtClean="0"/>
              <a:t>Kč    </a:t>
            </a:r>
          </a:p>
          <a:p>
            <a:r>
              <a:rPr lang="cs-CZ" dirty="0" smtClean="0">
                <a:hlinkClick r:id="rId2"/>
              </a:rPr>
              <a:t>https://www.youtube.com/watch?v=bBnfxVrxQ9M&amp;feature=youtu.be</a:t>
            </a:r>
            <a:r>
              <a:rPr lang="cs-CZ" dirty="0" smtClean="0"/>
              <a:t>    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3140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6689395" cy="5017046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b="1" dirty="0" smtClean="0"/>
              <a:t>2) Taneční oddělení</a:t>
            </a:r>
          </a:p>
          <a:p>
            <a:r>
              <a:rPr lang="cs-CZ" dirty="0" smtClean="0"/>
              <a:t>Taneční školička – VEVEŘIČKY</a:t>
            </a:r>
          </a:p>
          <a:p>
            <a:r>
              <a:rPr lang="cs-CZ" dirty="0" smtClean="0"/>
              <a:t>Taneční skupina BLUDIČKY</a:t>
            </a:r>
          </a:p>
          <a:p>
            <a:r>
              <a:rPr lang="cs-CZ" dirty="0" smtClean="0"/>
              <a:t>Taneční aerobik SMILE (mladší)</a:t>
            </a:r>
          </a:p>
          <a:p>
            <a:r>
              <a:rPr lang="cs-CZ" dirty="0" smtClean="0"/>
              <a:t>Taneční aerobik SMILE</a:t>
            </a:r>
          </a:p>
          <a:p>
            <a:r>
              <a:rPr lang="cs-CZ" dirty="0" smtClean="0"/>
              <a:t>Taneční aerobik - přípravka</a:t>
            </a:r>
          </a:p>
          <a:p>
            <a:endParaRPr lang="cs-CZ" b="1" u="sng" dirty="0" smtClean="0"/>
          </a:p>
          <a:p>
            <a:endParaRPr lang="cs-CZ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10000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0884" y="3212976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cs-CZ" dirty="0" smtClean="0"/>
              <a:t>Keramika – pro MŠ a ZŠ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18457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 keramickém kroužku se učí děti pracovat s různými druhy keramické hlíny a materiály na dekorování keramiky. Učí se modelovat figurky, sošky a misky, tvořit z hliněných plátů obrázky a reliéfy, hrníčky, vázičky a výrobky šňůrkovou technikou. Cílem je rozvíjet jemnou motoriku, fantazii, představivost, estetické cítění a kreativitu.</a:t>
            </a:r>
          </a:p>
          <a:p>
            <a:r>
              <a:rPr lang="cs-CZ" dirty="0" smtClean="0"/>
              <a:t>Své výrobky prezentují děti na veřejných akcích SVČ a školy.</a:t>
            </a:r>
          </a:p>
          <a:p>
            <a:r>
              <a:rPr lang="cs-CZ" dirty="0" smtClean="0"/>
              <a:t>Časová dotace:  1 x 90 minut (MŠ)</a:t>
            </a:r>
          </a:p>
          <a:p>
            <a:pPr>
              <a:buNone/>
            </a:pPr>
            <a:r>
              <a:rPr lang="cs-CZ" dirty="0" smtClean="0"/>
              <a:t>                                 1 x 120 minut (ZŠ)</a:t>
            </a:r>
          </a:p>
          <a:p>
            <a:pPr>
              <a:buNone/>
            </a:pPr>
            <a:r>
              <a:rPr lang="cs-CZ" dirty="0"/>
              <a:t>Pololetní zápisné: </a:t>
            </a:r>
            <a:r>
              <a:rPr lang="cs-CZ" dirty="0" smtClean="0"/>
              <a:t>600,- Kč, 800,- </a:t>
            </a:r>
            <a:r>
              <a:rPr lang="cs-CZ" dirty="0"/>
              <a:t>Kč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IMG_0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689395" cy="5017046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cs-CZ" dirty="0" smtClean="0"/>
              <a:t>Výtvarné činnosti (od 6 -10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96544"/>
          </a:xfrm>
        </p:spPr>
        <p:txBody>
          <a:bodyPr/>
          <a:lstStyle/>
          <a:p>
            <a:r>
              <a:rPr lang="cs-CZ" dirty="0" smtClean="0"/>
              <a:t>V kroužku děti kreslí, malují, tvoří netradičními výtvarnými technikami (malba na sklo, na hedvábí, na kachlík, ubrousková technika a další).</a:t>
            </a:r>
          </a:p>
          <a:p>
            <a:r>
              <a:rPr lang="cs-CZ" dirty="0" smtClean="0"/>
              <a:t> Cílem je rozvíjet u dětí fantazii, kreativitu, estetické cítění, jemnou motoriku, pečlivost.</a:t>
            </a:r>
          </a:p>
          <a:p>
            <a:r>
              <a:rPr lang="cs-CZ" dirty="0" smtClean="0"/>
              <a:t>Děti prezentují své výrobky a podílejí se i na dekoraci prostorů akcí SVČ a školy.</a:t>
            </a:r>
          </a:p>
          <a:p>
            <a:r>
              <a:rPr lang="cs-CZ" dirty="0" smtClean="0"/>
              <a:t>Časová dotace: 1x 90 minut</a:t>
            </a:r>
          </a:p>
          <a:p>
            <a:r>
              <a:rPr lang="cs-CZ" dirty="0"/>
              <a:t>Pololetní zápisné: 600,- Kč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42508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6785405" cy="508905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cs-CZ" dirty="0" smtClean="0"/>
              <a:t>Dráteníčci (od 6 -10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/>
              <a:t>V kroužku se děti naučí pracovat s drátkem, vyrobí jednoduché výrobky z drátků, korálků, kamenů a jiných přírodních materiálů a šperky.</a:t>
            </a:r>
          </a:p>
          <a:p>
            <a:r>
              <a:rPr lang="cs-CZ" dirty="0" smtClean="0"/>
              <a:t>Cílem je oblíbit si drátek, dokázat do něj vložit svou fantazii a trpělivost, vymodelovat z něj výtvarné dílko, které bude pro radost všem.</a:t>
            </a:r>
          </a:p>
          <a:p>
            <a:r>
              <a:rPr lang="cs-CZ" dirty="0" smtClean="0"/>
              <a:t>Drátkování dává dětským tvůrcům mnoho možností k seberealizaci, k aktivnímu odpočinku, učí děti soustředění a trpělivosti. </a:t>
            </a:r>
          </a:p>
          <a:p>
            <a:r>
              <a:rPr lang="cs-CZ" dirty="0" smtClean="0"/>
              <a:t>Časová dotace: 1x týdně 90 minut</a:t>
            </a:r>
          </a:p>
          <a:p>
            <a:r>
              <a:rPr lang="cs-CZ" dirty="0"/>
              <a:t>Pololetní zápisné: 600,- Kč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si hraje nezlobí (3. – 5. třída)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3778" y="2060848"/>
            <a:ext cx="82687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C</a:t>
            </a:r>
            <a:r>
              <a:rPr lang="cs-CZ" sz="2800" dirty="0" smtClean="0"/>
              <a:t>hceš si vyrobit hračku pro sebe, svého sourozence nebo jako dárek pro kamaráda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Pak jsi srdečně zván do nového kroužku pro nadšené tvůrce.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Hotový výrobek si hned odneseš domů.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Časová dotace: 1x týdně 60 – 90 minut (podle druhu výrobku)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Pololetní zápisné 600,-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087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SCN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073437" cy="530507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cs-CZ" dirty="0" smtClean="0"/>
              <a:t>Step by step (od 6 - 8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112568"/>
          </a:xfrm>
        </p:spPr>
        <p:txBody>
          <a:bodyPr>
            <a:normAutofit/>
          </a:bodyPr>
          <a:lstStyle/>
          <a:p>
            <a:r>
              <a:rPr lang="cs-CZ" dirty="0" smtClean="0"/>
              <a:t>V kroužku si děti osvojují angličtinu podobně jako mateřštinu. Imitují hlasy z písniček, napodobují postavy z příběhu a jejich způsob vyjadřování. </a:t>
            </a:r>
          </a:p>
          <a:p>
            <a:r>
              <a:rPr lang="cs-CZ" dirty="0" smtClean="0"/>
              <a:t>Slovní zásobu získávají prostřednictvím písniček a říkanek. </a:t>
            </a:r>
          </a:p>
          <a:p>
            <a:r>
              <a:rPr lang="cs-CZ" dirty="0" smtClean="0"/>
              <a:t>Kroužek probíhá v učebně s multifunkční tabulí, využívající moderní výukové programy a relaxační místnosti.</a:t>
            </a:r>
          </a:p>
          <a:p>
            <a:r>
              <a:rPr lang="cs-CZ" dirty="0" smtClean="0"/>
              <a:t>Časová dotace: 2x týdně 45 minut</a:t>
            </a:r>
          </a:p>
          <a:p>
            <a:r>
              <a:rPr lang="cs-CZ" dirty="0"/>
              <a:t>Pololetní zápisné: 600,- Kč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/>
          <a:lstStyle/>
          <a:p>
            <a:r>
              <a:rPr lang="cs-CZ" dirty="0" smtClean="0"/>
              <a:t>Mladý „</a:t>
            </a:r>
            <a:r>
              <a:rPr lang="cs-CZ" dirty="0" err="1" smtClean="0"/>
              <a:t>ajťák</a:t>
            </a:r>
            <a:r>
              <a:rPr lang="cs-CZ" dirty="0" smtClean="0"/>
              <a:t>“ (od 8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8965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Je počítačový kroužek určený pro všechny děti, které mají zájem o výpočetní techniku.  </a:t>
            </a:r>
          </a:p>
          <a:p>
            <a:r>
              <a:rPr lang="cs-CZ" dirty="0" smtClean="0"/>
              <a:t>Práce na PC probíhá zábavnou a hravou formou. </a:t>
            </a:r>
          </a:p>
          <a:p>
            <a:r>
              <a:rPr lang="cs-CZ" dirty="0" smtClean="0"/>
              <a:t>Windows - základy, soubory, složky, okna, kreslení</a:t>
            </a:r>
          </a:p>
          <a:p>
            <a:r>
              <a:rPr lang="cs-CZ" dirty="0" smtClean="0"/>
              <a:t>Internet - organizace, adresy, protokoly, příklady, hledání</a:t>
            </a:r>
          </a:p>
          <a:p>
            <a:r>
              <a:rPr lang="cs-CZ" dirty="0" smtClean="0"/>
              <a:t>Malování - základy kreslení na počítači</a:t>
            </a:r>
          </a:p>
          <a:p>
            <a:r>
              <a:rPr lang="cs-CZ" dirty="0" smtClean="0"/>
              <a:t>MS Word - základy (písma, odstavce, formátování, vkládání objektů)</a:t>
            </a:r>
          </a:p>
          <a:p>
            <a:r>
              <a:rPr lang="cs-CZ" dirty="0" smtClean="0"/>
              <a:t>Psaní všemi deseti v nácvikovém programu</a:t>
            </a:r>
          </a:p>
          <a:p>
            <a:r>
              <a:rPr lang="cs-CZ" dirty="0" smtClean="0"/>
              <a:t>Výuka probíhá v počítačové učebně, kde má každé dítě k dispozici svůj PC.</a:t>
            </a:r>
          </a:p>
          <a:p>
            <a:r>
              <a:rPr lang="cs-CZ" dirty="0" smtClean="0"/>
              <a:t>Časová dotace: 1x týdně 45 minut</a:t>
            </a:r>
          </a:p>
          <a:p>
            <a:r>
              <a:rPr lang="cs-CZ" dirty="0"/>
              <a:t>Pololetní zápisné: 600,- Kč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8022014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497373" cy="487303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b="1" dirty="0" smtClean="0"/>
              <a:t>3) Hudebně – dramatické oddělení</a:t>
            </a:r>
          </a:p>
          <a:p>
            <a:r>
              <a:rPr lang="cs-CZ" dirty="0" smtClean="0"/>
              <a:t>Hra na </a:t>
            </a:r>
            <a:r>
              <a:rPr lang="cs-CZ" dirty="0" err="1" smtClean="0"/>
              <a:t>keyboard</a:t>
            </a:r>
            <a:r>
              <a:rPr lang="cs-CZ" dirty="0" smtClean="0"/>
              <a:t> </a:t>
            </a:r>
          </a:p>
          <a:p>
            <a:r>
              <a:rPr lang="cs-CZ" dirty="0" smtClean="0"/>
              <a:t>Přípravná hudební výchova</a:t>
            </a:r>
          </a:p>
          <a:p>
            <a:r>
              <a:rPr lang="cs-CZ" dirty="0" smtClean="0"/>
              <a:t>Dramatický – BYLO, NEBYLO</a:t>
            </a:r>
          </a:p>
          <a:p>
            <a:r>
              <a:rPr lang="cs-CZ" dirty="0" smtClean="0"/>
              <a:t>Kytara</a:t>
            </a:r>
          </a:p>
          <a:p>
            <a:r>
              <a:rPr lang="cs-CZ" dirty="0" err="1" smtClean="0"/>
              <a:t>Flétnohrátky</a:t>
            </a:r>
            <a:endParaRPr lang="cs-CZ" dirty="0"/>
          </a:p>
        </p:txBody>
      </p:sp>
      <p:pic>
        <p:nvPicPr>
          <p:cNvPr id="4" name="Obrázek 3" descr="kyt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852936"/>
            <a:ext cx="3151237" cy="315123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cs-CZ" dirty="0" smtClean="0"/>
              <a:t>Mateřské centrum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504056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Klubové setkávání maminek (tatínků) a jejich dětí v útulných prostorách mateřského centra.</a:t>
            </a:r>
          </a:p>
          <a:p>
            <a:r>
              <a:rPr lang="cs-CZ" dirty="0" smtClean="0"/>
              <a:t>Budeme se s dětmi učit zpívat, tancovat, malovat…. Vše zábavnou a hravou formou, přizpůsobenou dětem. Zacvičíme si, pořádně protáhneme těla a následně budeme relaxovat. </a:t>
            </a:r>
          </a:p>
          <a:p>
            <a:r>
              <a:rPr lang="cs-CZ" dirty="0" smtClean="0"/>
              <a:t>Nebude chybět maňáskové divadélko, děti se naučí manipulaci s knihou a s hračkami.</a:t>
            </a:r>
          </a:p>
          <a:p>
            <a:r>
              <a:rPr lang="cs-CZ" dirty="0" smtClean="0"/>
              <a:t>Rodiče si mohou vzájemně vyměňovat své zkušenosti, nápady a podněty získané na MD a RD.</a:t>
            </a:r>
          </a:p>
          <a:p>
            <a:r>
              <a:rPr lang="cs-CZ" dirty="0" smtClean="0"/>
              <a:t>Časová dotace: 1x týdně – dopoledne (cca 3 hodiny) </a:t>
            </a:r>
          </a:p>
          <a:p>
            <a:r>
              <a:rPr lang="cs-CZ" dirty="0" smtClean="0"/>
              <a:t>Jednorázový poplatek za pobyt 40,- Kč</a:t>
            </a:r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C1148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1124744"/>
            <a:ext cx="7008779" cy="525658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Flétnohrátky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Děti si prostřednictvím hry na flétnu cvičí správné dýchání, provádí prstová a motorická cvičení směřující k ovládnutí nástroje a rytmizují. </a:t>
            </a:r>
          </a:p>
          <a:p>
            <a:r>
              <a:rPr lang="cs-CZ" dirty="0" smtClean="0"/>
              <a:t>Seznámí se s notami stupnice C dur.</a:t>
            </a:r>
          </a:p>
          <a:p>
            <a:r>
              <a:rPr lang="cs-CZ" dirty="0" smtClean="0"/>
              <a:t>Koncem roku budou schopné zahrát jednoduchou písničku.</a:t>
            </a:r>
          </a:p>
          <a:p>
            <a:r>
              <a:rPr lang="cs-CZ" dirty="0" smtClean="0"/>
              <a:t>Jde především o setkání s aktivním „vytvářením“ a vyjádřením hudby.</a:t>
            </a:r>
          </a:p>
          <a:p>
            <a:r>
              <a:rPr lang="cs-CZ" dirty="0" smtClean="0"/>
              <a:t>Časová dotace: 2x týdně 30 minut</a:t>
            </a:r>
          </a:p>
          <a:p>
            <a:r>
              <a:rPr lang="cs-CZ" dirty="0" smtClean="0"/>
              <a:t>Pololetní zápisné: 500,-Kč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88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b="1" dirty="0" smtClean="0"/>
              <a:t>4) Výtvarné oddělení</a:t>
            </a:r>
          </a:p>
          <a:p>
            <a:r>
              <a:rPr lang="cs-CZ" dirty="0" smtClean="0"/>
              <a:t>Keramika pro předškoláky</a:t>
            </a:r>
          </a:p>
          <a:p>
            <a:r>
              <a:rPr lang="cs-CZ" dirty="0" smtClean="0"/>
              <a:t>Keramika pro školáky</a:t>
            </a:r>
          </a:p>
          <a:p>
            <a:r>
              <a:rPr lang="cs-CZ" dirty="0" smtClean="0"/>
              <a:t>Výtvarné činnosti</a:t>
            </a:r>
          </a:p>
          <a:p>
            <a:r>
              <a:rPr lang="cs-CZ" dirty="0" smtClean="0"/>
              <a:t>Šikovné ruce</a:t>
            </a:r>
          </a:p>
          <a:p>
            <a:r>
              <a:rPr lang="cs-CZ" dirty="0" smtClean="0"/>
              <a:t>Kresba</a:t>
            </a:r>
          </a:p>
          <a:p>
            <a:r>
              <a:rPr lang="cs-CZ" dirty="0" smtClean="0"/>
              <a:t>Kdo si hraje nezlobí</a:t>
            </a:r>
          </a:p>
          <a:p>
            <a:r>
              <a:rPr lang="cs-CZ" dirty="0" smtClean="0"/>
              <a:t>DRÁTENÍČCI</a:t>
            </a:r>
          </a:p>
          <a:p>
            <a:endParaRPr lang="cs-CZ" dirty="0"/>
          </a:p>
        </p:txBody>
      </p:sp>
      <p:pic>
        <p:nvPicPr>
          <p:cNvPr id="4" name="Obrázek 3" descr="pal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36912"/>
            <a:ext cx="4026089" cy="2679179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b="1" dirty="0" smtClean="0"/>
              <a:t>5) Jazykové oddělení</a:t>
            </a:r>
          </a:p>
          <a:p>
            <a:r>
              <a:rPr lang="cs-CZ" dirty="0" smtClean="0"/>
              <a:t>Angličtina STEP BY STEP</a:t>
            </a:r>
          </a:p>
          <a:p>
            <a:endParaRPr lang="cs-CZ" dirty="0" smtClean="0"/>
          </a:p>
          <a:p>
            <a:pPr marL="109728" indent="0">
              <a:buNone/>
            </a:pPr>
            <a:r>
              <a:rPr lang="cs-CZ" b="1" dirty="0" smtClean="0"/>
              <a:t>6) Technické oddělení</a:t>
            </a:r>
          </a:p>
          <a:p>
            <a:r>
              <a:rPr lang="cs-CZ" dirty="0" smtClean="0"/>
              <a:t>MLADÝ AJŤÁK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počíta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04864"/>
            <a:ext cx="3194014" cy="223224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cs-CZ" b="1" dirty="0" smtClean="0"/>
              <a:t>7) Mateřské centrum </a:t>
            </a:r>
          </a:p>
          <a:p>
            <a:r>
              <a:rPr lang="cs-CZ" dirty="0" smtClean="0"/>
              <a:t>Klubové setkávání maminek s dětmi</a:t>
            </a:r>
          </a:p>
          <a:p>
            <a:endParaRPr lang="cs-CZ" dirty="0"/>
          </a:p>
        </p:txBody>
      </p:sp>
      <p:pic>
        <p:nvPicPr>
          <p:cNvPr id="4" name="Obrázek 3" descr="maminka-d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852936"/>
            <a:ext cx="4249066" cy="2842393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Fotbal (od </a:t>
            </a:r>
            <a:r>
              <a:rPr lang="cs-CZ" dirty="0" smtClean="0"/>
              <a:t>7 </a:t>
            </a:r>
            <a:r>
              <a:rPr lang="cs-CZ" dirty="0" smtClean="0"/>
              <a:t>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Kroužek bude probíhat na hřišti, v zimním období v tělocvičně.</a:t>
            </a:r>
          </a:p>
          <a:p>
            <a:r>
              <a:rPr lang="cs-CZ" dirty="0" smtClean="0"/>
              <a:t>Cílem tréninkové činnosti je zvyšování fyzické zdatnosti, pohybových dovedností, všestrannosti, odpovědnosti a sebekázně. Děti se učí smyslu pro fair play a týmové spolupráci. V průběhu roku se účastní soutěží a turnajů.</a:t>
            </a:r>
          </a:p>
          <a:p>
            <a:r>
              <a:rPr lang="cs-CZ" dirty="0" smtClean="0"/>
              <a:t>Časová dotace:  2x týdně 60 minut</a:t>
            </a:r>
          </a:p>
          <a:p>
            <a:r>
              <a:rPr lang="cs-CZ" dirty="0" smtClean="0"/>
              <a:t>Pololetní zápisné: 600,- Kč</a:t>
            </a:r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Judo (od 9 let)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Judo je velmi rozšířený </a:t>
            </a:r>
            <a:r>
              <a:rPr lang="cs-CZ" dirty="0" err="1" smtClean="0"/>
              <a:t>upolový</a:t>
            </a:r>
            <a:r>
              <a:rPr lang="cs-CZ" dirty="0" smtClean="0"/>
              <a:t> sport. Cvičí se v tělocvičně na speciální žíněnce.</a:t>
            </a:r>
          </a:p>
          <a:p>
            <a:r>
              <a:rPr lang="cs-CZ" dirty="0" smtClean="0"/>
              <a:t>Časová dotace: 2x týdně 60 minut</a:t>
            </a:r>
          </a:p>
          <a:p>
            <a:r>
              <a:rPr lang="cs-CZ" dirty="0" smtClean="0"/>
              <a:t>Pololetní zápisné: 700,- Kč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https://www.youtube.com/watch?v=cJTVWcOrUHs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419</TotalTime>
  <Words>907</Words>
  <Application>Microsoft Office PowerPoint</Application>
  <PresentationFormat>Předvádění na obrazovce (4:3)</PresentationFormat>
  <Paragraphs>191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Urbanistický</vt:lpstr>
      <vt:lpstr>Středisko volného času</vt:lpstr>
      <vt:lpstr>Nabídka zájmových kroužků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Fotbal (od 7 let)</vt:lpstr>
      <vt:lpstr>Judo (od 9 let)</vt:lpstr>
      <vt:lpstr>Kondiční cvičení – ABY TĚLO NEBOLELO </vt:lpstr>
      <vt:lpstr>Kondiční cvičení – ABY TĚLO NEBOLELO</vt:lpstr>
      <vt:lpstr>Kondiční cvičení – ABY TĚLO NEBOLELO</vt:lpstr>
      <vt:lpstr>Prezentace aplikace PowerPoint</vt:lpstr>
      <vt:lpstr>SURVIVOR CAMP (od 8 let)</vt:lpstr>
      <vt:lpstr>Prezentace aplikace PowerPoint</vt:lpstr>
      <vt:lpstr>Turistický – Mladý cestovatel</vt:lpstr>
      <vt:lpstr>Prezentace aplikace PowerPoint</vt:lpstr>
      <vt:lpstr>Taneční školička - Veveřičky</vt:lpstr>
      <vt:lpstr>Prezentace aplikace PowerPoint</vt:lpstr>
      <vt:lpstr>Bludičky (od 6 let)</vt:lpstr>
      <vt:lpstr>Prezentace aplikace PowerPoint</vt:lpstr>
      <vt:lpstr>Taneční aerobik- přípravka (od 5 let)</vt:lpstr>
      <vt:lpstr>Taneční aerobik</vt:lpstr>
      <vt:lpstr>Prezentace aplikace PowerPoint</vt:lpstr>
      <vt:lpstr>Hra na keyboard (od 6 -18 let)</vt:lpstr>
      <vt:lpstr>Prezentace aplikace PowerPoint</vt:lpstr>
      <vt:lpstr> Přípravná hudební výchova </vt:lpstr>
      <vt:lpstr>Dramatický – BYLO, NEBYLO</vt:lpstr>
      <vt:lpstr>Prezentace aplikace PowerPoint</vt:lpstr>
      <vt:lpstr>Keramika – pro MŠ a ZŠ</vt:lpstr>
      <vt:lpstr>Prezentace aplikace PowerPoint</vt:lpstr>
      <vt:lpstr>Výtvarné činnosti (od 6 -10 let)</vt:lpstr>
      <vt:lpstr>Prezentace aplikace PowerPoint</vt:lpstr>
      <vt:lpstr>Dráteníčci (od 6 -10 let)</vt:lpstr>
      <vt:lpstr>Kdo si hraje nezlobí (3. – 5. třída)</vt:lpstr>
      <vt:lpstr>Prezentace aplikace PowerPoint</vt:lpstr>
      <vt:lpstr>Step by step (od 6 - 8 let)</vt:lpstr>
      <vt:lpstr>Mladý „ajťák“ (od 8 let)</vt:lpstr>
      <vt:lpstr>Prezentace aplikace PowerPoint</vt:lpstr>
      <vt:lpstr>Mateřské centrum</vt:lpstr>
      <vt:lpstr>Prezentace aplikace PowerPoint</vt:lpstr>
      <vt:lpstr>Flétnohrátky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Středisko volného času</dc:title>
  <dc:creator>uzivatel</dc:creator>
  <cp:lastModifiedBy>uzivatel</cp:lastModifiedBy>
  <cp:revision>48</cp:revision>
  <dcterms:modified xsi:type="dcterms:W3CDTF">2015-08-31T13:43:37Z</dcterms:modified>
</cp:coreProperties>
</file>